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682" r:id="rId4"/>
    <p:sldId id="699" r:id="rId5"/>
    <p:sldId id="700" r:id="rId6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C55A11"/>
    <a:srgbClr val="F7C7A7"/>
    <a:srgbClr val="67ABBD"/>
    <a:srgbClr val="428699"/>
    <a:srgbClr val="F3AA79"/>
    <a:srgbClr val="94C3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-32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FE18B0-9848-4ED6-B75D-CF78D2E434E3}" type="datetimeFigureOut">
              <a:rPr lang="zh-CN" altLang="en-US" smtClean="0"/>
              <a:pPr/>
              <a:t>2018/7/24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DDE8D-57BF-4DEB-B01F-762CEA4A923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919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DDE8D-57BF-4DEB-B01F-762CEA4A923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3763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DDE8D-57BF-4DEB-B01F-762CEA4A923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62045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4744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DDE8D-57BF-4DEB-B01F-762CEA4A923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1082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DDE8D-57BF-4DEB-B01F-762CEA4A923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6104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90B360C-A569-4F1E-B94A-8CEDF073F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C8C9132C-81AC-493D-A9B0-96C1162FB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81C7F18-124F-4994-AFE0-3A1553EDD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A9F-D449-47D1-894E-AE95F56762D8}" type="datetimeFigureOut">
              <a:rPr lang="zh-CN" altLang="en-US" smtClean="0"/>
              <a:pPr/>
              <a:t>2018/7/24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F736F44-1610-497B-B04E-1764D91B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4994FDF-0B7C-47E2-B11B-8E0AB0C7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4F9-ABF9-42EB-8828-F610B381D7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000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ED486B3-4423-4CBE-9EC0-07B9A232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0E3E779-DEE2-4C97-9C1E-48B4E591F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2AB3C1D-658C-46BD-B63D-20B9AED3D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A9F-D449-47D1-894E-AE95F56762D8}" type="datetimeFigureOut">
              <a:rPr lang="zh-CN" altLang="en-US" smtClean="0"/>
              <a:pPr/>
              <a:t>2018/7/24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E95C3C8-9F9A-49E4-9D23-599A8E97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6CB5646-0F05-486F-BCB0-C330BB851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4F9-ABF9-42EB-8828-F610B381D7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549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FC7703AC-4639-469A-B172-BEA6B8D74B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58B98FF-F26E-4DBC-B135-DCF1928C6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91B065A-40AA-4521-BBEB-DD68A957E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A9F-D449-47D1-894E-AE95F56762D8}" type="datetimeFigureOut">
              <a:rPr lang="zh-CN" altLang="en-US" smtClean="0"/>
              <a:pPr/>
              <a:t>2018/7/24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BB18E6-9E43-4B35-8560-8971A6D7A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94C8965-A597-4821-A0BF-3654A168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4F9-ABF9-42EB-8828-F610B381D7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9302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2018/7/24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548" y="6356351"/>
            <a:ext cx="4113729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8358" y="6356351"/>
            <a:ext cx="2742486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5202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 advClick="0" advTm="5000">
        <p:random/>
      </p:transition>
    </mc:Choice>
    <mc:Fallback>
      <p:transition spd="med" advClick="0" advTm="5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7982" y="6356351"/>
            <a:ext cx="2742486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2018/7/24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7548" y="6356351"/>
            <a:ext cx="4113729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08358" y="6356351"/>
            <a:ext cx="2742486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4652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 advClick="0" advTm="5000">
        <p:random/>
      </p:transition>
    </mc:Choice>
    <mc:Fallback>
      <p:transition spd="med" advClick="0" advTm="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84744A8-2522-4B0B-B829-89FCA1A6B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F121288-AB07-4648-88BF-82E933DAD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7771E89-9003-4797-A512-5EA082B7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A9F-D449-47D1-894E-AE95F56762D8}" type="datetimeFigureOut">
              <a:rPr lang="zh-CN" altLang="en-US" smtClean="0"/>
              <a:pPr/>
              <a:t>2018/7/24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9C004CE-7629-4EE3-8A16-5F64D46BA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D45D84F-E407-42CC-A17A-31528ACA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4F9-ABF9-42EB-8828-F610B381D7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3075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0D5DA6B-8821-41FC-BDDE-6BB5C96B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5E53743-7E6C-4421-90FD-BCE3AFADD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25B4CCC-6170-4C82-9C07-15C32C9E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A9F-D449-47D1-894E-AE95F56762D8}" type="datetimeFigureOut">
              <a:rPr lang="zh-CN" altLang="en-US" smtClean="0"/>
              <a:pPr/>
              <a:t>2018/7/24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750CF8C-E51A-41C8-B095-5C46AB159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A764F6B-B78F-4199-AD63-90499797A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4F9-ABF9-42EB-8828-F610B381D7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50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1233B3-3DE4-4EEA-BFC3-2F94D23E3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703CBCE-55F5-4D01-B371-74060BA2C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B0BCCE74-7988-4DED-B882-468E32C1B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9E831EF0-6D06-4143-A35E-C8EBC4264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A9F-D449-47D1-894E-AE95F56762D8}" type="datetimeFigureOut">
              <a:rPr lang="zh-CN" altLang="en-US" smtClean="0"/>
              <a:pPr/>
              <a:t>2018/7/24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A284F94-1594-49F2-8B48-81780552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2666B25-5BD6-4E0D-96E0-859ADFEAF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4F9-ABF9-42EB-8828-F610B381D7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878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4049EB1-FEC3-416B-A9F3-9086E6337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C737D3-4EA1-4314-B35C-C60DED0D1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6197D71-E654-417D-8FF2-1123F36CB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8D8CD5FB-5957-4821-B9F2-CA0C524F85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E3EF7CE5-91BC-4CE5-93F0-CB30B981F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D5132FDF-8A43-40FE-B5C1-9F1D2684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A9F-D449-47D1-894E-AE95F56762D8}" type="datetimeFigureOut">
              <a:rPr lang="zh-CN" altLang="en-US" smtClean="0"/>
              <a:pPr/>
              <a:t>2018/7/24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CF437225-CA64-4E73-BD31-3B23C8D61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145B8308-7195-4B59-87E1-E5B17DB57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4F9-ABF9-42EB-8828-F610B381D7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5688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9007B3A-7929-48A7-9FB7-AF074264B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7D64B61-931B-4C16-B171-88CA4E8E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A9F-D449-47D1-894E-AE95F56762D8}" type="datetimeFigureOut">
              <a:rPr lang="zh-CN" altLang="en-US" smtClean="0"/>
              <a:pPr/>
              <a:t>2018/7/24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D3733D0-980F-4C5D-8CBF-A0F673CFE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101E66BF-EAE6-49D6-BC31-8C8F5069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4F9-ABF9-42EB-8828-F610B381D7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286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F93F261-C9F0-43F6-A501-27CAF69E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A9F-D449-47D1-894E-AE95F56762D8}" type="datetimeFigureOut">
              <a:rPr lang="zh-CN" altLang="en-US" smtClean="0"/>
              <a:pPr/>
              <a:t>2018/7/24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4AF847A-9914-48A3-9410-68D5F060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2DA9ED65-E550-4A2E-8BAD-9986BB7E9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4F9-ABF9-42EB-8828-F610B381D7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13156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4F242DB-B717-4758-AA78-4A9F3874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151AD65-8513-4903-B195-D712D82D6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AA6D730-DADE-4800-B337-206D25711C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BC398A8-EBD6-4CDC-9CE8-BCB6DC2C1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A9F-D449-47D1-894E-AE95F56762D8}" type="datetimeFigureOut">
              <a:rPr lang="zh-CN" altLang="en-US" smtClean="0"/>
              <a:pPr/>
              <a:t>2018/7/24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42C29445-D057-4C73-8FEE-CF15DC7D0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8AC4506-6074-4498-8870-EA767A424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4F9-ABF9-42EB-8828-F610B381D7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8396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7953556-8CBB-43CB-9581-19E093388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4281D33E-6587-4357-B161-E06149A6B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1BA414DC-0D04-4991-8B0D-6067B0B1F1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3E83023-9B3C-41A9-BDA9-8CF27E30D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4FA9F-D449-47D1-894E-AE95F56762D8}" type="datetimeFigureOut">
              <a:rPr lang="zh-CN" altLang="en-US" smtClean="0"/>
              <a:pPr/>
              <a:t>2018/7/24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C6A9FCDA-0F47-442E-B5BB-3AA2A1A5D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572B7F9-49FD-413E-BADD-16A4370C2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094F9-ABF9-42EB-8828-F610B381D7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0418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847061AB-8147-463F-B75C-6C439812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32BB06C-B2E5-44EB-AD9C-C9A158812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B84BA9C-8A73-4902-894A-F74AA8049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FA9F-D449-47D1-894E-AE95F56762D8}" type="datetimeFigureOut">
              <a:rPr lang="zh-CN" altLang="en-US" smtClean="0"/>
              <a:pPr/>
              <a:t>2018/7/24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66B2BDD-EF05-43B9-AC65-2E3237DF0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D5EA827-B82F-46AC-9B3D-D87CE2EEA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94F9-ABF9-42EB-8828-F610B381D75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9980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9C6A2737-9ADA-42C5-9D68-3B6AD1C52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8C39307-3208-4816-952A-9C984FB294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5301" y="0"/>
            <a:ext cx="5701397" cy="570696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51BE74CC-4BDB-4294-BBAD-C25731E21A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2593" y="393979"/>
            <a:ext cx="10663325" cy="484549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54441D9C-2B0D-497E-9C9F-6CE666ED2400}"/>
              </a:ext>
            </a:extLst>
          </p:cNvPr>
          <p:cNvSpPr txBox="1"/>
          <p:nvPr/>
        </p:nvSpPr>
        <p:spPr>
          <a:xfrm>
            <a:off x="4849053" y="2158486"/>
            <a:ext cx="2610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684A1B94-46CC-4F26-A567-7B981A0EA021}"/>
              </a:ext>
            </a:extLst>
          </p:cNvPr>
          <p:cNvSpPr txBox="1"/>
          <p:nvPr/>
        </p:nvSpPr>
        <p:spPr>
          <a:xfrm>
            <a:off x="3708400" y="2597197"/>
            <a:ext cx="466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rgbClr val="ED7D31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产品推广方案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1887D01D-67A4-49BC-B6E9-D6F13C203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603" y="3486845"/>
            <a:ext cx="4772908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</a:t>
            </a:r>
            <a:r>
              <a:rPr lang="en-US" altLang="zh-CN" sz="1050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more</a:t>
            </a:r>
            <a:r>
              <a:rPr lang="en-US" altLang="zh-CN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work at the end of the manual template.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3B149DB2-DD53-430E-895B-88E3055E8626}"/>
              </a:ext>
            </a:extLst>
          </p:cNvPr>
          <p:cNvSpPr txBox="1"/>
          <p:nvPr/>
        </p:nvSpPr>
        <p:spPr>
          <a:xfrm>
            <a:off x="5415012" y="1412480"/>
            <a:ext cx="1463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2019</a:t>
            </a:r>
            <a:endParaRPr lang="zh-CN" altLang="en-US" sz="5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470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15C30EC-3165-4861-8ED5-37FCD63820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4698" y="750427"/>
            <a:ext cx="3048006" cy="304800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7DB6B15E-6297-499D-B7AD-26F56E58ADE2}"/>
              </a:ext>
            </a:extLst>
          </p:cNvPr>
          <p:cNvGrpSpPr/>
          <p:nvPr/>
        </p:nvGrpSpPr>
        <p:grpSpPr>
          <a:xfrm>
            <a:off x="4208559" y="4020017"/>
            <a:ext cx="4034663" cy="2087556"/>
            <a:chOff x="5868330" y="2221920"/>
            <a:chExt cx="4034663" cy="2087556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5DB47EA5-7561-4B31-9B76-7C73BE4BAFD8}"/>
                </a:ext>
              </a:extLst>
            </p:cNvPr>
            <p:cNvSpPr/>
            <p:nvPr/>
          </p:nvSpPr>
          <p:spPr>
            <a:xfrm>
              <a:off x="6332785" y="2221920"/>
              <a:ext cx="3570208" cy="83484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4400" b="1" dirty="0">
                  <a:solidFill>
                    <a:srgbClr val="428699"/>
                  </a:solidFill>
                  <a:latin typeface="Arial" panose="020B0604020202020204"/>
                  <a:ea typeface="微软雅黑" panose="020B0503020204020204" charset="-122"/>
                  <a:sym typeface="Arial" panose="020B0604020202020204"/>
                </a:rPr>
                <a:t>市场分析</a:t>
              </a:r>
              <a:endParaRPr lang="zh-CN" altLang="zh-CN" sz="4400" b="1" dirty="0">
                <a:solidFill>
                  <a:srgbClr val="428699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endParaRPr>
            </a:p>
          </p:txBody>
        </p:sp>
        <p:sp>
          <p:nvSpPr>
            <p:cNvPr id="8" name="TextBox 23">
              <a:extLst>
                <a:ext uri="{FF2B5EF4-FFF2-40B4-BE49-F238E27FC236}">
                  <a16:creationId xmlns:a16="http://schemas.microsoft.com/office/drawing/2014/main" xmlns="" id="{66990F36-10E4-41A4-87C6-E1315E5BE0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8330" y="3342689"/>
              <a:ext cx="150495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添加文字标题一</a:t>
              </a:r>
            </a:p>
          </p:txBody>
        </p:sp>
        <p:sp>
          <p:nvSpPr>
            <p:cNvPr id="9" name="TextBox 24">
              <a:extLst>
                <a:ext uri="{FF2B5EF4-FFF2-40B4-BE49-F238E27FC236}">
                  <a16:creationId xmlns:a16="http://schemas.microsoft.com/office/drawing/2014/main" xmlns="" id="{BE3486B4-F67F-4EBA-A6F2-6CBCAB18B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8330" y="3671301"/>
              <a:ext cx="150495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添加文字标题二</a:t>
              </a:r>
            </a:p>
          </p:txBody>
        </p:sp>
        <p:sp>
          <p:nvSpPr>
            <p:cNvPr id="10" name="TextBox 25">
              <a:extLst>
                <a:ext uri="{FF2B5EF4-FFF2-40B4-BE49-F238E27FC236}">
                  <a16:creationId xmlns:a16="http://schemas.microsoft.com/office/drawing/2014/main" xmlns="" id="{67E4B1EC-6699-42F1-B48B-D839DF03D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8330" y="4020551"/>
              <a:ext cx="150495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添加文字标题三</a:t>
              </a:r>
            </a:p>
          </p:txBody>
        </p:sp>
        <p:sp>
          <p:nvSpPr>
            <p:cNvPr id="11" name="TextBox 23">
              <a:extLst>
                <a:ext uri="{FF2B5EF4-FFF2-40B4-BE49-F238E27FC236}">
                  <a16:creationId xmlns:a16="http://schemas.microsoft.com/office/drawing/2014/main" xmlns="" id="{3F7625F3-C43E-4C6D-96F4-091302C026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1580" y="3377614"/>
              <a:ext cx="150336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添加文字标题四</a:t>
              </a:r>
            </a:p>
          </p:txBody>
        </p:sp>
        <p:sp>
          <p:nvSpPr>
            <p:cNvPr id="12" name="TextBox 24">
              <a:extLst>
                <a:ext uri="{FF2B5EF4-FFF2-40B4-BE49-F238E27FC236}">
                  <a16:creationId xmlns:a16="http://schemas.microsoft.com/office/drawing/2014/main" xmlns="" id="{38E79751-E7FF-4A5F-93A9-AD34FA929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1580" y="3704639"/>
              <a:ext cx="150336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添加文字标题五</a:t>
              </a:r>
            </a:p>
          </p:txBody>
        </p:sp>
        <p:sp>
          <p:nvSpPr>
            <p:cNvPr id="13" name="TextBox 25">
              <a:extLst>
                <a:ext uri="{FF2B5EF4-FFF2-40B4-BE49-F238E27FC236}">
                  <a16:creationId xmlns:a16="http://schemas.microsoft.com/office/drawing/2014/main" xmlns="" id="{81E13809-4B17-42F7-877D-C33DD29383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41580" y="4055476"/>
              <a:ext cx="1503362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8580" tIns="34290" rIns="68580" bIns="34290">
              <a:spAutoFit/>
            </a:bodyPr>
            <a:lstStyle>
              <a:lvl1pPr marL="2857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charset="-122"/>
                </a:defRPr>
              </a:lvl9pPr>
            </a:lstStyle>
            <a:p>
              <a:pPr>
                <a:buFont typeface="Wingdings" panose="05000000000000000000" pitchFamily="2" charset="2"/>
                <a:buChar char="ü"/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/>
                  <a:ea typeface="微软雅黑" panose="020B0503020204020204" charset="-122"/>
                  <a:cs typeface="+mn-ea"/>
                  <a:sym typeface="Arial" panose="020B0604020202020204"/>
                </a:rPr>
                <a:t>添加文字标题六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7F3FEBF8-2E2A-4443-9FFB-C56635D1A946}"/>
              </a:ext>
            </a:extLst>
          </p:cNvPr>
          <p:cNvSpPr txBox="1"/>
          <p:nvPr/>
        </p:nvSpPr>
        <p:spPr>
          <a:xfrm>
            <a:off x="5252186" y="1390008"/>
            <a:ext cx="12330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>
                <a:solidFill>
                  <a:srgbClr val="428699"/>
                </a:solidFill>
                <a:latin typeface="Bauhaus 93" panose="04030905020B02020C02" pitchFamily="82" charset="0"/>
              </a:rPr>
              <a:t>01</a:t>
            </a:r>
            <a:endParaRPr lang="zh-CN" altLang="en-US" sz="7200" dirty="0">
              <a:solidFill>
                <a:srgbClr val="428699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49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0">
        <p:pull/>
      </p:transition>
    </mc:Choice>
    <mc:Fallback>
      <p:transition spd="slow" advTm="0"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/>
          <p:nvPr/>
        </p:nvGrpSpPr>
        <p:grpSpPr>
          <a:xfrm>
            <a:off x="3880055" y="1485291"/>
            <a:ext cx="4465506" cy="4465496"/>
            <a:chOff x="3873007" y="1376772"/>
            <a:chExt cx="4466670" cy="4466659"/>
          </a:xfrm>
        </p:grpSpPr>
        <p:sp>
          <p:nvSpPr>
            <p:cNvPr id="17" name="Freeform: Shape 32"/>
            <p:cNvSpPr/>
            <p:nvPr/>
          </p:nvSpPr>
          <p:spPr bwMode="auto">
            <a:xfrm>
              <a:off x="4338611" y="1376772"/>
              <a:ext cx="2114960" cy="1609892"/>
            </a:xfrm>
            <a:custGeom>
              <a:avLst/>
              <a:gdLst/>
              <a:ahLst/>
              <a:cxnLst>
                <a:cxn ang="0">
                  <a:pos x="71" y="211"/>
                </a:cxn>
                <a:cxn ang="0">
                  <a:pos x="0" y="176"/>
                </a:cxn>
                <a:cxn ang="0">
                  <a:pos x="17" y="147"/>
                </a:cxn>
                <a:cxn ang="0">
                  <a:pos x="85" y="79"/>
                </a:cxn>
                <a:cxn ang="0">
                  <a:pos x="174" y="41"/>
                </a:cxn>
                <a:cxn ang="0">
                  <a:pos x="202" y="36"/>
                </a:cxn>
                <a:cxn ang="0">
                  <a:pos x="202" y="0"/>
                </a:cxn>
                <a:cxn ang="0">
                  <a:pos x="240" y="38"/>
                </a:cxn>
                <a:cxn ang="0">
                  <a:pos x="277" y="76"/>
                </a:cxn>
                <a:cxn ang="0">
                  <a:pos x="240" y="114"/>
                </a:cxn>
                <a:cxn ang="0">
                  <a:pos x="203" y="152"/>
                </a:cxn>
                <a:cxn ang="0">
                  <a:pos x="203" y="116"/>
                </a:cxn>
                <a:cxn ang="0">
                  <a:pos x="71" y="211"/>
                </a:cxn>
              </a:cxnLst>
              <a:rect l="0" t="0" r="r" b="b"/>
              <a:pathLst>
                <a:path w="277" h="211">
                  <a:moveTo>
                    <a:pt x="71" y="211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5" y="166"/>
                    <a:pt x="11" y="157"/>
                    <a:pt x="17" y="147"/>
                  </a:cubicBezTo>
                  <a:cubicBezTo>
                    <a:pt x="35" y="120"/>
                    <a:pt x="58" y="97"/>
                    <a:pt x="85" y="79"/>
                  </a:cubicBezTo>
                  <a:cubicBezTo>
                    <a:pt x="112" y="60"/>
                    <a:pt x="142" y="47"/>
                    <a:pt x="174" y="41"/>
                  </a:cubicBezTo>
                  <a:cubicBezTo>
                    <a:pt x="184" y="39"/>
                    <a:pt x="193" y="37"/>
                    <a:pt x="202" y="36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40" y="38"/>
                    <a:pt x="240" y="38"/>
                    <a:pt x="240" y="38"/>
                  </a:cubicBezTo>
                  <a:cubicBezTo>
                    <a:pt x="277" y="76"/>
                    <a:pt x="277" y="76"/>
                    <a:pt x="277" y="76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03" y="152"/>
                    <a:pt x="203" y="152"/>
                    <a:pt x="203" y="152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147" y="124"/>
                    <a:pt x="97" y="160"/>
                    <a:pt x="71" y="211"/>
                  </a:cubicBezTo>
                  <a:close/>
                </a:path>
              </a:pathLst>
            </a:custGeom>
            <a:solidFill>
              <a:srgbClr val="428699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0"/>
            </a:p>
          </p:txBody>
        </p:sp>
        <p:sp>
          <p:nvSpPr>
            <p:cNvPr id="18" name="Freeform: Shape 42"/>
            <p:cNvSpPr/>
            <p:nvPr/>
          </p:nvSpPr>
          <p:spPr bwMode="auto">
            <a:xfrm>
              <a:off x="6721887" y="1850270"/>
              <a:ext cx="1617790" cy="2114958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35" y="0"/>
                </a:cxn>
                <a:cxn ang="0">
                  <a:pos x="64" y="16"/>
                </a:cxn>
                <a:cxn ang="0">
                  <a:pos x="133" y="85"/>
                </a:cxn>
                <a:cxn ang="0">
                  <a:pos x="170" y="174"/>
                </a:cxn>
                <a:cxn ang="0">
                  <a:pos x="175" y="202"/>
                </a:cxn>
                <a:cxn ang="0">
                  <a:pos x="211" y="202"/>
                </a:cxn>
                <a:cxn ang="0">
                  <a:pos x="173" y="239"/>
                </a:cxn>
                <a:cxn ang="0">
                  <a:pos x="136" y="277"/>
                </a:cxn>
                <a:cxn ang="0">
                  <a:pos x="97" y="240"/>
                </a:cxn>
                <a:cxn ang="0">
                  <a:pos x="59" y="203"/>
                </a:cxn>
                <a:cxn ang="0">
                  <a:pos x="95" y="203"/>
                </a:cxn>
                <a:cxn ang="0">
                  <a:pos x="0" y="71"/>
                </a:cxn>
              </a:cxnLst>
              <a:rect l="0" t="0" r="r" b="b"/>
              <a:pathLst>
                <a:path w="211" h="277">
                  <a:moveTo>
                    <a:pt x="0" y="71"/>
                  </a:moveTo>
                  <a:cubicBezTo>
                    <a:pt x="35" y="0"/>
                    <a:pt x="35" y="0"/>
                    <a:pt x="35" y="0"/>
                  </a:cubicBezTo>
                  <a:cubicBezTo>
                    <a:pt x="45" y="5"/>
                    <a:pt x="55" y="10"/>
                    <a:pt x="64" y="16"/>
                  </a:cubicBezTo>
                  <a:cubicBezTo>
                    <a:pt x="91" y="35"/>
                    <a:pt x="114" y="58"/>
                    <a:pt x="133" y="85"/>
                  </a:cubicBezTo>
                  <a:cubicBezTo>
                    <a:pt x="151" y="112"/>
                    <a:pt x="164" y="142"/>
                    <a:pt x="170" y="174"/>
                  </a:cubicBezTo>
                  <a:cubicBezTo>
                    <a:pt x="172" y="183"/>
                    <a:pt x="174" y="193"/>
                    <a:pt x="175" y="202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173" y="239"/>
                    <a:pt x="173" y="239"/>
                    <a:pt x="173" y="239"/>
                  </a:cubicBezTo>
                  <a:cubicBezTo>
                    <a:pt x="136" y="277"/>
                    <a:pt x="136" y="277"/>
                    <a:pt x="136" y="277"/>
                  </a:cubicBezTo>
                  <a:cubicBezTo>
                    <a:pt x="97" y="240"/>
                    <a:pt x="97" y="240"/>
                    <a:pt x="97" y="240"/>
                  </a:cubicBezTo>
                  <a:cubicBezTo>
                    <a:pt x="59" y="203"/>
                    <a:pt x="59" y="203"/>
                    <a:pt x="59" y="203"/>
                  </a:cubicBezTo>
                  <a:cubicBezTo>
                    <a:pt x="95" y="203"/>
                    <a:pt x="95" y="203"/>
                    <a:pt x="95" y="203"/>
                  </a:cubicBezTo>
                  <a:cubicBezTo>
                    <a:pt x="87" y="146"/>
                    <a:pt x="51" y="96"/>
                    <a:pt x="0" y="71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0"/>
            </a:p>
          </p:txBody>
        </p:sp>
        <p:sp>
          <p:nvSpPr>
            <p:cNvPr id="19" name="Freeform: Shape 65"/>
            <p:cNvSpPr/>
            <p:nvPr/>
          </p:nvSpPr>
          <p:spPr bwMode="auto">
            <a:xfrm>
              <a:off x="5743323" y="4225649"/>
              <a:ext cx="2122855" cy="1617782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277" y="35"/>
                </a:cxn>
                <a:cxn ang="0">
                  <a:pos x="261" y="64"/>
                </a:cxn>
                <a:cxn ang="0">
                  <a:pos x="192" y="133"/>
                </a:cxn>
                <a:cxn ang="0">
                  <a:pos x="103" y="171"/>
                </a:cxn>
                <a:cxn ang="0">
                  <a:pos x="75" y="175"/>
                </a:cxn>
                <a:cxn ang="0">
                  <a:pos x="75" y="211"/>
                </a:cxn>
                <a:cxn ang="0">
                  <a:pos x="38" y="174"/>
                </a:cxn>
                <a:cxn ang="0">
                  <a:pos x="0" y="136"/>
                </a:cxn>
                <a:cxn ang="0">
                  <a:pos x="37" y="98"/>
                </a:cxn>
                <a:cxn ang="0">
                  <a:pos x="74" y="60"/>
                </a:cxn>
                <a:cxn ang="0">
                  <a:pos x="74" y="95"/>
                </a:cxn>
                <a:cxn ang="0">
                  <a:pos x="206" y="0"/>
                </a:cxn>
              </a:cxnLst>
              <a:rect l="0" t="0" r="r" b="b"/>
              <a:pathLst>
                <a:path w="277" h="211">
                  <a:moveTo>
                    <a:pt x="206" y="0"/>
                  </a:moveTo>
                  <a:cubicBezTo>
                    <a:pt x="277" y="35"/>
                    <a:pt x="277" y="35"/>
                    <a:pt x="277" y="35"/>
                  </a:cubicBezTo>
                  <a:cubicBezTo>
                    <a:pt x="273" y="45"/>
                    <a:pt x="267" y="55"/>
                    <a:pt x="261" y="64"/>
                  </a:cubicBezTo>
                  <a:cubicBezTo>
                    <a:pt x="242" y="92"/>
                    <a:pt x="219" y="115"/>
                    <a:pt x="192" y="133"/>
                  </a:cubicBezTo>
                  <a:cubicBezTo>
                    <a:pt x="165" y="151"/>
                    <a:pt x="135" y="164"/>
                    <a:pt x="103" y="171"/>
                  </a:cubicBezTo>
                  <a:cubicBezTo>
                    <a:pt x="94" y="173"/>
                    <a:pt x="84" y="174"/>
                    <a:pt x="75" y="17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74" y="95"/>
                    <a:pt x="74" y="95"/>
                    <a:pt x="74" y="95"/>
                  </a:cubicBezTo>
                  <a:cubicBezTo>
                    <a:pt x="131" y="87"/>
                    <a:pt x="181" y="52"/>
                    <a:pt x="206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0"/>
            </a:p>
          </p:txBody>
        </p:sp>
        <p:sp>
          <p:nvSpPr>
            <p:cNvPr id="20" name="Freeform: Shape 70"/>
            <p:cNvSpPr/>
            <p:nvPr/>
          </p:nvSpPr>
          <p:spPr bwMode="auto">
            <a:xfrm>
              <a:off x="3873007" y="3254980"/>
              <a:ext cx="1609896" cy="2122847"/>
            </a:xfrm>
            <a:custGeom>
              <a:avLst/>
              <a:gdLst/>
              <a:ahLst/>
              <a:cxnLst>
                <a:cxn ang="0">
                  <a:pos x="211" y="206"/>
                </a:cxn>
                <a:cxn ang="0">
                  <a:pos x="176" y="277"/>
                </a:cxn>
                <a:cxn ang="0">
                  <a:pos x="147" y="260"/>
                </a:cxn>
                <a:cxn ang="0">
                  <a:pos x="78" y="192"/>
                </a:cxn>
                <a:cxn ang="0">
                  <a:pos x="40" y="103"/>
                </a:cxn>
                <a:cxn ang="0">
                  <a:pos x="36" y="75"/>
                </a:cxn>
                <a:cxn ang="0">
                  <a:pos x="0" y="75"/>
                </a:cxn>
                <a:cxn ang="0">
                  <a:pos x="37" y="37"/>
                </a:cxn>
                <a:cxn ang="0">
                  <a:pos x="75" y="0"/>
                </a:cxn>
                <a:cxn ang="0">
                  <a:pos x="113" y="37"/>
                </a:cxn>
                <a:cxn ang="0">
                  <a:pos x="151" y="74"/>
                </a:cxn>
                <a:cxn ang="0">
                  <a:pos x="116" y="74"/>
                </a:cxn>
                <a:cxn ang="0">
                  <a:pos x="211" y="206"/>
                </a:cxn>
              </a:cxnLst>
              <a:rect l="0" t="0" r="r" b="b"/>
              <a:pathLst>
                <a:path w="211" h="277">
                  <a:moveTo>
                    <a:pt x="211" y="206"/>
                  </a:moveTo>
                  <a:cubicBezTo>
                    <a:pt x="176" y="277"/>
                    <a:pt x="176" y="277"/>
                    <a:pt x="176" y="277"/>
                  </a:cubicBezTo>
                  <a:cubicBezTo>
                    <a:pt x="166" y="272"/>
                    <a:pt x="156" y="266"/>
                    <a:pt x="147" y="260"/>
                  </a:cubicBezTo>
                  <a:cubicBezTo>
                    <a:pt x="119" y="242"/>
                    <a:pt x="96" y="219"/>
                    <a:pt x="78" y="192"/>
                  </a:cubicBezTo>
                  <a:cubicBezTo>
                    <a:pt x="60" y="165"/>
                    <a:pt x="47" y="135"/>
                    <a:pt x="40" y="103"/>
                  </a:cubicBezTo>
                  <a:cubicBezTo>
                    <a:pt x="38" y="93"/>
                    <a:pt x="37" y="84"/>
                    <a:pt x="36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13" y="37"/>
                    <a:pt x="113" y="37"/>
                    <a:pt x="113" y="37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16" y="74"/>
                    <a:pt x="116" y="74"/>
                    <a:pt x="116" y="74"/>
                  </a:cubicBezTo>
                  <a:cubicBezTo>
                    <a:pt x="124" y="131"/>
                    <a:pt x="159" y="180"/>
                    <a:pt x="211" y="206"/>
                  </a:cubicBezTo>
                  <a:close/>
                </a:path>
              </a:pathLst>
            </a:custGeom>
            <a:solidFill>
              <a:srgbClr val="ED7D3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sz="100"/>
            </a:p>
          </p:txBody>
        </p:sp>
        <p:sp>
          <p:nvSpPr>
            <p:cNvPr id="21" name="Oval 71"/>
            <p:cNvSpPr/>
            <p:nvPr/>
          </p:nvSpPr>
          <p:spPr bwMode="auto">
            <a:xfrm>
              <a:off x="4982419" y="1963209"/>
              <a:ext cx="464229" cy="464229"/>
            </a:xfrm>
            <a:prstGeom prst="ellipse">
              <a:avLst/>
            </a:prstGeom>
            <a:solidFill>
              <a:srgbClr val="428699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121888" tIns="60944" rIns="121888" bIns="60944" anchor="ctr" anchorCtr="1" compatLnSpc="1">
              <a:normAutofit fontScale="75000" lnSpcReduction="20000"/>
            </a:bodyPr>
            <a:lstStyle/>
            <a:p>
              <a:pPr algn="ctr"/>
              <a:r>
                <a:rPr lang="en-US" sz="2134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22" name="Oval 72"/>
            <p:cNvSpPr/>
            <p:nvPr/>
          </p:nvSpPr>
          <p:spPr bwMode="auto">
            <a:xfrm>
              <a:off x="7279131" y="2500737"/>
              <a:ext cx="464229" cy="464229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121888" tIns="60944" rIns="121888" bIns="60944" anchor="ctr" anchorCtr="1" compatLnSpc="1">
              <a:normAutofit fontScale="75000" lnSpcReduction="20000"/>
            </a:bodyPr>
            <a:lstStyle/>
            <a:p>
              <a:pPr algn="ctr"/>
              <a:r>
                <a:rPr lang="en-US" sz="2134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23" name="Oval 73"/>
            <p:cNvSpPr/>
            <p:nvPr/>
          </p:nvSpPr>
          <p:spPr bwMode="auto">
            <a:xfrm>
              <a:off x="6704953" y="4809666"/>
              <a:ext cx="464229" cy="464229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121888" tIns="60944" rIns="121888" bIns="60944" anchor="ctr" anchorCtr="1" compatLnSpc="1">
              <a:normAutofit fontScale="75000" lnSpcReduction="20000"/>
            </a:bodyPr>
            <a:lstStyle/>
            <a:p>
              <a:pPr algn="ctr"/>
              <a:r>
                <a:rPr lang="en-US" sz="2134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24" name="Oval 74"/>
            <p:cNvSpPr/>
            <p:nvPr/>
          </p:nvSpPr>
          <p:spPr bwMode="auto">
            <a:xfrm>
              <a:off x="4444891" y="4235488"/>
              <a:ext cx="464229" cy="464229"/>
            </a:xfrm>
            <a:prstGeom prst="ellipse">
              <a:avLst/>
            </a:prstGeom>
            <a:solidFill>
              <a:srgbClr val="ED7D31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121888" tIns="60944" rIns="121888" bIns="60944" anchor="ctr" anchorCtr="1" compatLnSpc="1">
              <a:normAutofit fontScale="75000" lnSpcReduction="20000"/>
            </a:bodyPr>
            <a:lstStyle/>
            <a:p>
              <a:pPr algn="ctr"/>
              <a:r>
                <a:rPr lang="en-US" sz="2134">
                  <a:solidFill>
                    <a:schemeClr val="bg1"/>
                  </a:solidFill>
                </a:rPr>
                <a:t>04</a:t>
              </a:r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8345561" y="4752443"/>
            <a:ext cx="2878819" cy="865912"/>
            <a:chOff x="8601584" y="1451933"/>
            <a:chExt cx="2196245" cy="866137"/>
          </a:xfrm>
        </p:grpSpPr>
        <p:sp>
          <p:nvSpPr>
            <p:cNvPr id="15" name="TextBox 19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7925" tIns="0" rIns="479875" bIns="0" anchor="ctr" anchorCtr="0">
              <a:normAutofit/>
            </a:bodyPr>
            <a:lstStyle/>
            <a:p>
              <a:pPr algn="l" latinLnBrk="0"/>
              <a:r>
                <a:rPr lang="zh-CN" altLang="en-US" sz="1864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6" name="TextBox 20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7925" tIns="0" rIns="479875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335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此部分内容作为文字排版占位显示 </a:t>
              </a:r>
              <a:br>
                <a:rPr lang="zh-CN" altLang="en-US" sz="1335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335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967622" y="4752443"/>
            <a:ext cx="2912433" cy="865912"/>
            <a:chOff x="1415480" y="1669738"/>
            <a:chExt cx="2913191" cy="866137"/>
          </a:xfrm>
        </p:grpSpPr>
        <p:sp>
          <p:nvSpPr>
            <p:cNvPr id="13" name="TextBox 22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479875" tIns="0" rIns="287925" bIns="0" anchor="ctr" anchorCtr="0">
              <a:normAutofit/>
            </a:bodyPr>
            <a:lstStyle/>
            <a:p>
              <a:pPr algn="r" latinLnBrk="0"/>
              <a:r>
                <a:rPr lang="zh-CN" altLang="en-US" sz="1864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4" name="TextBox 23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479875" tIns="0" rIns="287925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335"/>
                <a:t>此部分内容作为文字排版占位显示 </a:t>
              </a:r>
              <a:br>
                <a:rPr lang="zh-CN" altLang="en-US" sz="1335"/>
              </a:br>
              <a:r>
                <a:rPr lang="zh-CN" altLang="en-US" sz="1335"/>
                <a:t>（建议使用主题字体）</a:t>
              </a:r>
            </a:p>
          </p:txBody>
        </p:sp>
      </p:grpSp>
      <p:grpSp>
        <p:nvGrpSpPr>
          <p:cNvPr id="7" name="Group 24"/>
          <p:cNvGrpSpPr/>
          <p:nvPr/>
        </p:nvGrpSpPr>
        <p:grpSpPr>
          <a:xfrm>
            <a:off x="8345561" y="1981688"/>
            <a:ext cx="2878819" cy="865912"/>
            <a:chOff x="8601584" y="1451933"/>
            <a:chExt cx="2196245" cy="866137"/>
          </a:xfrm>
        </p:grpSpPr>
        <p:sp>
          <p:nvSpPr>
            <p:cNvPr id="11" name="TextBox 25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7925" tIns="0" rIns="479875" bIns="0" anchor="ctr" anchorCtr="0">
              <a:normAutofit/>
            </a:bodyPr>
            <a:lstStyle/>
            <a:p>
              <a:pPr algn="l" latinLnBrk="0"/>
              <a:r>
                <a:rPr lang="zh-CN" altLang="en-US" sz="1864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2" name="TextBox 26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7925" tIns="0" rIns="479875" bIns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335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此部分内容作为文字排版占位显示 </a:t>
              </a:r>
              <a:br>
                <a:rPr lang="zh-CN" altLang="en-US" sz="1335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zh-CN" altLang="en-US" sz="1335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（建议使用主题字体）</a:t>
              </a:r>
            </a:p>
          </p:txBody>
        </p:sp>
      </p:grpSp>
      <p:grpSp>
        <p:nvGrpSpPr>
          <p:cNvPr id="8" name="Group 27"/>
          <p:cNvGrpSpPr/>
          <p:nvPr/>
        </p:nvGrpSpPr>
        <p:grpSpPr>
          <a:xfrm>
            <a:off x="967622" y="1981688"/>
            <a:ext cx="2912433" cy="865912"/>
            <a:chOff x="1415480" y="1669738"/>
            <a:chExt cx="2913191" cy="866137"/>
          </a:xfrm>
        </p:grpSpPr>
        <p:sp>
          <p:nvSpPr>
            <p:cNvPr id="9" name="TextBox 28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479875" tIns="0" rIns="287925" bIns="0" anchor="ctr" anchorCtr="0">
              <a:normAutofit/>
            </a:bodyPr>
            <a:lstStyle/>
            <a:p>
              <a:pPr algn="r" latinLnBrk="0"/>
              <a:r>
                <a:rPr lang="zh-CN" altLang="en-US" sz="1864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0" name="TextBox 29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479875" tIns="0" rIns="287925" bIns="0" anchor="t" anchorCtr="0">
              <a:normAutofit fontScale="92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335" dirty="0"/>
                <a:t>此部分内容作为文字排版占位显示 </a:t>
              </a:r>
              <a:br>
                <a:rPr lang="zh-CN" altLang="en-US" sz="1335" dirty="0"/>
              </a:br>
              <a:r>
                <a:rPr lang="zh-CN" altLang="en-US" sz="1335" dirty="0"/>
                <a:t>（建议使用主题字体）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132030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0">
        <p:pull/>
      </p:transition>
    </mc:Choice>
    <mc:Fallback>
      <p:transition spd="slow" advClick="0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2A438E5-48F8-48CE-8C23-AEE8BF8EF033}"/>
              </a:ext>
            </a:extLst>
          </p:cNvPr>
          <p:cNvSpPr/>
          <p:nvPr/>
        </p:nvSpPr>
        <p:spPr>
          <a:xfrm>
            <a:off x="620065" y="1549437"/>
            <a:ext cx="3646205" cy="2129008"/>
          </a:xfrm>
          <a:prstGeom prst="rect">
            <a:avLst/>
          </a:prstGeom>
          <a:solidFill>
            <a:srgbClr val="ED7D3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05" tIns="60753" rIns="121505" bIns="60753" rtlCol="0" anchor="ctr"/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产品功能之一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点击增加文本点击增加文本</a:t>
            </a:r>
          </a:p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点击增加文本点击增加文本</a:t>
            </a:r>
          </a:p>
          <a:p>
            <a:pPr algn="ctr"/>
            <a:endParaRPr lang="zh-CN" altLang="en-US" sz="1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0ED8A72-7151-4FDB-B823-7178989922E4}"/>
              </a:ext>
            </a:extLst>
          </p:cNvPr>
          <p:cNvSpPr/>
          <p:nvPr/>
        </p:nvSpPr>
        <p:spPr>
          <a:xfrm>
            <a:off x="8032962" y="1557586"/>
            <a:ext cx="3646205" cy="2129008"/>
          </a:xfrm>
          <a:prstGeom prst="rect">
            <a:avLst/>
          </a:prstGeom>
          <a:solidFill>
            <a:srgbClr val="67ABB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05" tIns="60753" rIns="121505" bIns="60753" rtlCol="0" anchor="ctr"/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产品功能之三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点击增加文本点击增加文本</a:t>
            </a:r>
          </a:p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点击增加文本点击增加文本</a:t>
            </a:r>
          </a:p>
          <a:p>
            <a:pPr algn="ctr"/>
            <a:endParaRPr lang="zh-CN" altLang="en-US" sz="1500" dirty="0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A179B84A-47A2-48F4-8071-753744FE59A7}"/>
              </a:ext>
            </a:extLst>
          </p:cNvPr>
          <p:cNvSpPr/>
          <p:nvPr/>
        </p:nvSpPr>
        <p:spPr>
          <a:xfrm>
            <a:off x="4326514" y="3741909"/>
            <a:ext cx="3646205" cy="212900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505" tIns="60753" rIns="121505" bIns="60753" rtlCol="0" anchor="ctr"/>
          <a:lstStyle/>
          <a:p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产品功能之二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点击增加文本点击增加文本</a:t>
            </a:r>
          </a:p>
          <a:p>
            <a:pPr algn="ctr"/>
            <a:r>
              <a:rPr lang="zh-CN" alt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点击增加文本点击增加文本</a:t>
            </a:r>
          </a:p>
          <a:p>
            <a:pPr algn="ctr"/>
            <a:endParaRPr lang="zh-CN" altLang="en-US" sz="2100" dirty="0">
              <a:solidFill>
                <a:schemeClr val="bg1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846C1CDE-0BF9-4038-BA7C-7A559AB963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00" b="4691"/>
          <a:stretch>
            <a:fillRect/>
          </a:stretch>
        </p:blipFill>
        <p:spPr>
          <a:xfrm>
            <a:off x="8023590" y="3750058"/>
            <a:ext cx="3655577" cy="21208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82979A3A-3BBD-4D83-8BA4-BDD465D6FA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3"/>
          <a:stretch>
            <a:fillRect/>
          </a:stretch>
        </p:blipFill>
        <p:spPr>
          <a:xfrm>
            <a:off x="4326514" y="1549437"/>
            <a:ext cx="3646205" cy="212900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25EBD4D-2FEF-4A7B-9E05-369B168E4B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0065" y="3750060"/>
            <a:ext cx="3646205" cy="21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500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2624B0F-2091-44D7-B6DC-57F4F58BCE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5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9F0F1BDA-4A6F-4332-ACAF-A8541AC13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5301" y="0"/>
            <a:ext cx="5701397" cy="570696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9E968C2-8207-4C6B-A750-FE618F2424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2593" y="393979"/>
            <a:ext cx="10663325" cy="484549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186AAB3-34D6-4EF5-BF2C-D160B0A80980}"/>
              </a:ext>
            </a:extLst>
          </p:cNvPr>
          <p:cNvSpPr txBox="1"/>
          <p:nvPr/>
        </p:nvSpPr>
        <p:spPr>
          <a:xfrm>
            <a:off x="4849053" y="2158486"/>
            <a:ext cx="26100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POWERPOINT</a:t>
            </a:r>
            <a:endParaRPr lang="zh-CN" altLang="en-US" sz="28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5E862F2-3A89-4CEC-BB36-2CAFC982C54F}"/>
              </a:ext>
            </a:extLst>
          </p:cNvPr>
          <p:cNvSpPr txBox="1"/>
          <p:nvPr/>
        </p:nvSpPr>
        <p:spPr>
          <a:xfrm>
            <a:off x="3028949" y="2659973"/>
            <a:ext cx="613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ED7D31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感谢观看 </a:t>
            </a:r>
            <a:r>
              <a:rPr lang="en-US" altLang="zh-CN" sz="4800" b="1" dirty="0">
                <a:solidFill>
                  <a:srgbClr val="ED7D31"/>
                </a:solidFill>
                <a:latin typeface="造字工房悦黑演示版常规体" pitchFamily="50" charset="-122"/>
                <a:ea typeface="造字工房悦黑演示版常规体" pitchFamily="50" charset="-122"/>
              </a:rPr>
              <a:t>THANKS</a:t>
            </a:r>
            <a:endParaRPr lang="zh-CN" altLang="en-US" sz="4800" b="1" dirty="0">
              <a:solidFill>
                <a:srgbClr val="ED7D31"/>
              </a:solidFill>
              <a:latin typeface="造字工房悦黑演示版常规体" pitchFamily="50" charset="-122"/>
              <a:ea typeface="造字工房悦黑演示版常规体" pitchFamily="50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90941C5-F1A2-4CFC-9AA1-9AC8E97F4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7603" y="3486845"/>
            <a:ext cx="4772908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</a:t>
            </a:r>
            <a:r>
              <a:rPr lang="en-US" altLang="zh-CN" sz="1050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more</a:t>
            </a:r>
            <a:r>
              <a:rPr lang="en-US" altLang="zh-CN" sz="105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 work at the end of the manual template.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582D0604-D9EC-4709-A5ED-38F8A7AE4E0C}"/>
              </a:ext>
            </a:extLst>
          </p:cNvPr>
          <p:cNvSpPr txBox="1"/>
          <p:nvPr/>
        </p:nvSpPr>
        <p:spPr>
          <a:xfrm>
            <a:off x="5415012" y="1412480"/>
            <a:ext cx="1463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latin typeface="Bernard MT Condensed" panose="02050806060905020404" pitchFamily="18" charset="0"/>
              </a:rPr>
              <a:t>2019</a:t>
            </a:r>
            <a:endParaRPr lang="zh-CN" altLang="en-US" sz="5400" dirty="0">
              <a:solidFill>
                <a:schemeClr val="bg1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2404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Click="0" advTm="5000">
        <p14:ferris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-0427-10"/>
</p:tagLst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210</Words>
  <Application>Microsoft Office PowerPoint</Application>
  <PresentationFormat>自定义</PresentationFormat>
  <Paragraphs>42</Paragraphs>
  <Slides>5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6" baseType="lpstr">
      <vt:lpstr>千图网海量PPT模板www.58pic.com​​</vt:lpstr>
      <vt:lpstr>幻灯片 1</vt:lpstr>
      <vt:lpstr>幻灯片 2</vt:lpstr>
      <vt:lpstr>幻灯片 3</vt:lpstr>
      <vt:lpstr>幻灯片 4</vt:lpstr>
      <vt:lpstr>幻灯片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6-0427-10</dc:title>
  <dc:creator>Administrator</dc:creator>
  <cp:lastModifiedBy>suisijing</cp:lastModifiedBy>
  <cp:revision>15</cp:revision>
  <dcterms:created xsi:type="dcterms:W3CDTF">2018-04-17T07:42:11Z</dcterms:created>
  <dcterms:modified xsi:type="dcterms:W3CDTF">2018-07-24T14:46:54Z</dcterms:modified>
</cp:coreProperties>
</file>